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43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93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8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7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63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63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10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07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59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7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87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BC33-1258-4B9A-A44C-B48B2399AE91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F1877-1BBD-4A4A-B49F-E0973CC86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76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722"/>
            <a:ext cx="9195379" cy="516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886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065022" cy="509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121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199"/>
            <a:ext cx="8839200" cy="496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777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685800"/>
            <a:ext cx="9201150" cy="517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28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277350" cy="52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647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Abbott Laboratories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Castillo, Hector W</dc:creator>
  <cp:lastModifiedBy>Castillo, Hector W</cp:lastModifiedBy>
  <cp:revision>2</cp:revision>
  <dcterms:created xsi:type="dcterms:W3CDTF">2013-08-02T12:55:01Z</dcterms:created>
  <dcterms:modified xsi:type="dcterms:W3CDTF">2013-08-02T13:08:38Z</dcterms:modified>
</cp:coreProperties>
</file>