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420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1820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777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5108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715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62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57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3523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5857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3721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105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7563C-AB45-4D22-A312-A7BC34EFCC03}" type="datetimeFigureOut">
              <a:rPr lang="es-ES" smtClean="0"/>
              <a:t>02/08/2013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B19A8-31E9-4E3B-AFA7-ABBE36524A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383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Nexavar. </a:t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utilizados por el MPS para el PRI en el borrador Circular 04 de 2013, por percentiles</a:t>
            </a:r>
            <a:endParaRPr lang="es-E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925785"/>
            <a:ext cx="7934325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2627784" y="2492896"/>
            <a:ext cx="0" cy="194421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26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56" y="836712"/>
            <a:ext cx="8153400" cy="581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3419872" y="3284984"/>
            <a:ext cx="0" cy="7200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Nexavar. </a:t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validados y ajustados por la Compañía, por percentiles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27637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</a:t>
            </a:r>
            <a:r>
              <a:rPr lang="es-CO" sz="1800" dirty="0" smtClean="0"/>
              <a:t>Betaferon. </a:t>
            </a:r>
            <a:r>
              <a:rPr lang="es-CO" sz="1800" dirty="0" smtClean="0"/>
              <a:t/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utilizados por el MPS para el PRI en el borrador Circular 04 de 2013, por percentiles</a:t>
            </a:r>
            <a:endParaRPr lang="es-ES" sz="18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89" y="997793"/>
            <a:ext cx="8220075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2483768" y="3869580"/>
            <a:ext cx="0" cy="13596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9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925891" cy="5757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>
            <a:off x="2627784" y="3789040"/>
            <a:ext cx="0" cy="122413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</a:t>
            </a:r>
            <a:r>
              <a:rPr lang="es-CO" sz="1800" dirty="0" smtClean="0"/>
              <a:t>Betaferon. </a:t>
            </a:r>
            <a:r>
              <a:rPr lang="es-CO" sz="1800" dirty="0" smtClean="0"/>
              <a:t/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validados y ajustados por la Compañía, por percentiles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59485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931118"/>
            <a:ext cx="7715250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</a:t>
            </a:r>
            <a:r>
              <a:rPr lang="es-CO" sz="1800" dirty="0" err="1" smtClean="0"/>
              <a:t>Ventavis</a:t>
            </a:r>
            <a:r>
              <a:rPr lang="es-CO" sz="1800" dirty="0" smtClean="0"/>
              <a:t>. </a:t>
            </a:r>
            <a:r>
              <a:rPr lang="es-CO" sz="1800" dirty="0" smtClean="0"/>
              <a:t/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utilizados por el MPS para el PRI en el borrador Circular 04 de 2013, por percentiles</a:t>
            </a:r>
            <a:endParaRPr lang="es-ES" sz="1800" dirty="0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4932040" y="5085184"/>
            <a:ext cx="0" cy="21602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77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 Título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>
            <a:noAutofit/>
          </a:bodyPr>
          <a:lstStyle/>
          <a:p>
            <a:r>
              <a:rPr lang="es-CO" sz="1800" dirty="0" smtClean="0"/>
              <a:t>Producto: </a:t>
            </a:r>
            <a:r>
              <a:rPr lang="es-CO" sz="1800" dirty="0" err="1" smtClean="0"/>
              <a:t>Ventavis</a:t>
            </a:r>
            <a:r>
              <a:rPr lang="es-CO" sz="1800" dirty="0" smtClean="0"/>
              <a:t>. </a:t>
            </a:r>
            <a:r>
              <a:rPr lang="es-CO" sz="1800" dirty="0" smtClean="0"/>
              <a:t/>
            </a:r>
            <a:br>
              <a:rPr lang="es-CO" sz="1800" dirty="0" smtClean="0"/>
            </a:br>
            <a:r>
              <a:rPr lang="es-CO" sz="1800" dirty="0" smtClean="0"/>
              <a:t>Distribución de precios países de referencia validados y ajustados por la Compañía, por percentiles</a:t>
            </a:r>
            <a:endParaRPr lang="es-E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97210"/>
            <a:ext cx="7648575" cy="577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5 Conector recto de flecha"/>
          <p:cNvCxnSpPr/>
          <p:nvPr/>
        </p:nvCxnSpPr>
        <p:spPr>
          <a:xfrm flipV="1">
            <a:off x="6084168" y="5301208"/>
            <a:ext cx="0" cy="21602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8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Presentación en pantalla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Producto: Nexavar.  Distribución de precios países de referencia utilizados por el MPS para el PRI en el borrador Circular 04 de 2013, por percentiles</vt:lpstr>
      <vt:lpstr>Producto: Nexavar.  Distribución de precios países de referencia validados y ajustados por la Compañía, por percentiles</vt:lpstr>
      <vt:lpstr>Producto: Betaferon.  Distribución de precios países de referencia utilizados por el MPS para el PRI en el borrador Circular 04 de 2013, por percentiles</vt:lpstr>
      <vt:lpstr>Producto: Betaferon.  Distribución de precios países de referencia validados y ajustados por la Compañía, por percentiles</vt:lpstr>
      <vt:lpstr>Producto: Ventavis.  Distribución de precios países de referencia utilizados por el MPS para el PRI en el borrador Circular 04 de 2013, por percentiles</vt:lpstr>
      <vt:lpstr>Producto: Ventavis.  Distribución de precios países de referencia validados y ajustados por la Compañía, por percentiles</vt:lpstr>
    </vt:vector>
  </TitlesOfParts>
  <Company>Bayer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Producto: Nexavar.  Distribución de precios países de referencia utilizados por el MPS para el PRI en el borrador Circular 04 de 2013, por percentiles</dc:title>
  <dc:creator>Luis Edgar Ibarra</dc:creator>
  <cp:lastModifiedBy>Luis Edgar Ibarra</cp:lastModifiedBy>
  <cp:revision>6</cp:revision>
  <dcterms:created xsi:type="dcterms:W3CDTF">2013-08-02T05:23:23Z</dcterms:created>
  <dcterms:modified xsi:type="dcterms:W3CDTF">2013-08-02T16:40:41Z</dcterms:modified>
</cp:coreProperties>
</file>