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76" autoAdjust="0"/>
    <p:restoredTop sz="94660"/>
  </p:normalViewPr>
  <p:slideViewPr>
    <p:cSldViewPr snapToGrid="0">
      <p:cViewPr varScale="1">
        <p:scale>
          <a:sx n="54" d="100"/>
          <a:sy n="54" d="100"/>
        </p:scale>
        <p:origin x="10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2FDCE-67CD-48AA-A980-4A821D6935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637D440-407D-496A-9B41-3DBC20D0A3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18B678-9807-4EF5-A109-51ADF7A08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3AD524-A6AA-4C10-9487-AF3BA0A57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89D350-8D0F-4C79-9E5E-6FF714975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05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544387-7046-422E-8FCE-17A7A6791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6347A2-9711-44A8-A988-345875C48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5838ED-CFB0-4BAB-9C37-5EAB03923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A64735-4458-4B9D-AE71-384A04C8B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33D6D3-049E-4903-BE69-67AA38D20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05530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6425D7D-7278-456A-B00D-AEC6039FD4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C0473A3-F812-4364-ADA1-0AF8C4BBB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DB3C14-1B16-4F95-8C2D-942EC4146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5735F8-E80F-475F-A389-BFCBF827E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8F0DED-1410-4C72-8D60-19D5D72EF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882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315538-097D-41E8-A2A8-7B94900AB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73807D-4FD7-40C9-8CF4-D4C934B69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44483A-EDED-4B51-9AD2-3CB31F527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EF5659-7BF1-4333-88C8-BCD977E4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DA8BB1-7DFF-4B49-BF3F-E4E30C9B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4383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5B98B0-5A56-420D-BF30-3451A3D4B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655849-B61A-4DFD-A59E-56A61DC16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54007A-8A6A-4F94-99D4-86D649682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C6CA45-CB7E-41D6-B6A7-6BC30281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66F24E-5149-476B-8E09-0C15CCFB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7512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98EA4-C9F9-4950-8A85-8E3BE251E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7DE712-490D-454C-BF6C-45AD1669A6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3D2236-D97C-43B3-B6AD-A38D206D9F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133D305-69A8-444D-8AC8-81C64AA05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54D780-2EB0-4A53-9C12-321137BBD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AA5C5CD-307D-4DDC-B30E-2D41B272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4900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17EA47-1955-4FA5-8047-A392AE608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6A4377-D156-4966-8FF6-80B98ABFD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3F94BC-D5EB-49B8-83BC-EFF6572A3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ECF5C69-33A2-477F-8DE1-9F7BD2FD8D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686B1F8-187D-4935-808F-C96F5DB4C2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BFE4024-A4F9-4973-A3B9-048A40FD7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59CCE5A-4FD0-4C38-8E2E-28ED6E433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82C1CFA-F8DB-4E23-A904-94155AB76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490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7DFE01-B9C7-4C8B-8D9B-E9AE23AE9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59DD9CF-1FF7-49F3-B346-89FFDBF1B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DFA7300-D380-48AC-87F3-5539B0354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F8B8519-B1C1-4D76-920F-E58E39308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202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451E439-0179-468F-A135-DAAE27187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26BBFE6-05BC-4B77-BF06-5C4E1B75F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9327137-2881-4141-ADFD-DD02EA0C1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687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FB914E-633C-449E-A54C-1D0217E3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3A526E-4946-423F-AC6A-FD5626F7E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72A729F-431D-4789-BF12-8E77F73C2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E2345F-913D-4EF3-BA3F-3A6BFDABB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AC24D4-3E9A-4F7B-8218-019AD9A88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4F8E7D-4448-4B0B-8AED-EDFE1764F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727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285EDB-458C-4FAD-8AE2-12EC5338F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FD8A81F-F32C-47F0-9D92-5A864FAF9D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D10A293-8430-495F-B1C6-ACE900771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183ADD-B51E-403E-989D-226697216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6EA2CE-BF57-4828-876A-3073CF41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BD5507B-5F80-43CE-A44D-F380D4E93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7230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13F490D-0EEE-4956-BFDD-A1CC2CD20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40FA0A7-9A41-44DA-8A58-997C80CD5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5B5EDC-954B-4410-9313-2BAC17C30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9E4EB-C650-4BF1-A59B-BF0BC4A285C5}" type="datetimeFigureOut">
              <a:rPr lang="es-CO" smtClean="0"/>
              <a:t>8/10/2021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DCDDC9-1930-4B32-89FB-6C0921ACC8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C1DE28-8079-4102-971A-ECC7373AB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2E1DA-E08C-45D7-9A78-BD8F597799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870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DCC2448-FB35-4EF1-9C6C-3303DC5C5C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12" t="27178" r="10294" b="11876"/>
          <a:stretch/>
        </p:blipFill>
        <p:spPr>
          <a:xfrm>
            <a:off x="0" y="0"/>
            <a:ext cx="12192000" cy="692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67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8266B8A-E4FD-4F3D-B94D-7981CA5B97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06" t="27439" r="10294" b="12401"/>
          <a:stretch/>
        </p:blipFill>
        <p:spPr>
          <a:xfrm>
            <a:off x="0" y="0"/>
            <a:ext cx="12192000" cy="687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32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D15E89D-508E-4585-A737-0D62FECE1B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59" t="27178" r="10000" b="12138"/>
          <a:stretch/>
        </p:blipFill>
        <p:spPr>
          <a:xfrm>
            <a:off x="0" y="0"/>
            <a:ext cx="12192000" cy="688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29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AC74049-CC59-4E4E-9283-1ED4AC63AA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59" t="27701" r="10295" b="12138"/>
          <a:stretch/>
        </p:blipFill>
        <p:spPr>
          <a:xfrm>
            <a:off x="0" y="0"/>
            <a:ext cx="12195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6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2C5B1B5-A7F3-4E5D-8FE2-9E9F476198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0" t="28486" r="10441" b="11877"/>
          <a:stretch/>
        </p:blipFill>
        <p:spPr>
          <a:xfrm>
            <a:off x="0" y="0"/>
            <a:ext cx="12192000" cy="686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06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1FB50B9-7967-4A93-8EC7-A04E714686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59" t="28226" r="11030" b="13445"/>
          <a:stretch/>
        </p:blipFill>
        <p:spPr>
          <a:xfrm>
            <a:off x="0" y="64128"/>
            <a:ext cx="12192000" cy="67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70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8F54881-B3BA-48A1-A9B6-E8E4A793B7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0" t="28748" r="10735" b="12400"/>
          <a:stretch/>
        </p:blipFill>
        <p:spPr>
          <a:xfrm>
            <a:off x="0" y="0"/>
            <a:ext cx="122834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04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DC3C840-237E-4F39-AA3A-9127F7A3C4A6}"/>
              </a:ext>
            </a:extLst>
          </p:cNvPr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81BDD3A-D7EA-4834-ADF6-F609EF1FA9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06" t="28225" r="11471" b="12662"/>
          <a:stretch/>
        </p:blipFill>
        <p:spPr>
          <a:xfrm>
            <a:off x="0" y="0"/>
            <a:ext cx="121380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57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3CC5C7D-D4B0-44C3-B5B0-E4CD7A16F0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53" t="28225" r="10589" b="12137"/>
          <a:stretch/>
        </p:blipFill>
        <p:spPr>
          <a:xfrm>
            <a:off x="0" y="0"/>
            <a:ext cx="12192000" cy="686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594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0DD78DE-E938-41AA-8703-901AA02691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52" t="27464" r="10736" b="12637"/>
          <a:stretch/>
        </p:blipFill>
        <p:spPr>
          <a:xfrm>
            <a:off x="0" y="0"/>
            <a:ext cx="120988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872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Panorámica</PresentationFormat>
  <Paragraphs>1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Red Empleo con Apoyo</dc:creator>
  <cp:lastModifiedBy>Red Empleo con Apoyo</cp:lastModifiedBy>
  <cp:revision>1</cp:revision>
  <dcterms:created xsi:type="dcterms:W3CDTF">2021-10-08T19:28:35Z</dcterms:created>
  <dcterms:modified xsi:type="dcterms:W3CDTF">2021-10-08T19:28:48Z</dcterms:modified>
</cp:coreProperties>
</file>